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5" r:id="rId3"/>
    <p:sldId id="270" r:id="rId4"/>
    <p:sldId id="274" r:id="rId5"/>
    <p:sldId id="276" r:id="rId6"/>
    <p:sldId id="278" r:id="rId7"/>
    <p:sldId id="279" r:id="rId8"/>
    <p:sldId id="280" r:id="rId9"/>
    <p:sldId id="281" r:id="rId10"/>
    <p:sldId id="28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CA36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59362-2536-430A-9514-35C057F25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C7B72-6E70-4A55-B6DA-621316B13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F416B-77F7-40BA-A3CF-98EE7E396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9B90E-6202-4242-AFB0-7F1FEF923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7ED18-50DE-4FE1-AC25-1D206BA42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AD57-B66F-47E6-832C-CA5EB7441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8823B-1002-49F5-B398-4D507AF95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3DCFE-A66D-43AF-80FA-0D84BF264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4CEDF-E22C-4124-911C-89E046C44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02983-3186-4530-A824-501F5F163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25E21-7C34-4235-9582-4004F5448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2D71572-F9D7-487E-A88D-76010DED2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285750"/>
            <a:ext cx="5143500" cy="6429375"/>
          </a:xfrm>
        </p:spPr>
        <p:txBody>
          <a:bodyPr/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Туристические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маршрут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Прислониха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– родина Аркадия Пластова»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3" y="357188"/>
            <a:ext cx="3643312" cy="607218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52" name="Picture 6" descr="Untitled-2 коп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908050"/>
            <a:ext cx="3752850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Мастер-класс «Рисуем вместе с Пластовым»</a:t>
            </a:r>
            <a:endParaRPr lang="ru-RU" b="1" dirty="0"/>
          </a:p>
        </p:txBody>
      </p:sp>
      <p:pic>
        <p:nvPicPr>
          <p:cNvPr id="5122" name="Picture 2" descr="F:\Фото для коллег к Новому году\Прислониха-2\IMG_20150726_145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2" name="Picture 4" descr="Untitled-7 коп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79400"/>
            <a:ext cx="8424863" cy="63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54112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8195" name="Picture 6" descr="Untitled-8 коп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8" y="188913"/>
            <a:ext cx="8672512" cy="650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20" name="Picture 4" descr="Untitled-10 коп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8277225" cy="620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4" name="Picture 4" descr="Untitled-11 коп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0350"/>
            <a:ext cx="4021138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Untitled-9 коп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141663"/>
            <a:ext cx="453707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Встреча детей у памятника</a:t>
            </a:r>
            <a:endParaRPr lang="ru-RU" b="1" dirty="0"/>
          </a:p>
        </p:txBody>
      </p:sp>
      <p:pic>
        <p:nvPicPr>
          <p:cNvPr id="1026" name="Picture 2" descr="F:\пластов-языков\12.09\DSC034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Посещение музея-усадьбы</a:t>
            </a:r>
            <a:endParaRPr lang="ru-RU" b="1" dirty="0"/>
          </a:p>
        </p:txBody>
      </p:sp>
      <p:pic>
        <p:nvPicPr>
          <p:cNvPr id="2050" name="Picture 2" descr="F:\пластов-языков\12.09\DSC035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6856" y="1714488"/>
            <a:ext cx="6191292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Инсталляция картины </a:t>
            </a:r>
            <a:br>
              <a:rPr lang="ru-RU" b="1" dirty="0" smtClean="0"/>
            </a:br>
            <a:r>
              <a:rPr lang="ru-RU" b="1" dirty="0" smtClean="0"/>
              <a:t>А.А. Пластова «Родник»</a:t>
            </a:r>
            <a:endParaRPr lang="ru-RU" b="1" dirty="0"/>
          </a:p>
        </p:txBody>
      </p:sp>
      <p:pic>
        <p:nvPicPr>
          <p:cNvPr id="3074" name="Picture 2" descr="F:\Фото для коллег к Новому году\поездка в Прислониху 10.07.2015\IMG_43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Общение с домашними животными </a:t>
            </a:r>
            <a:endParaRPr lang="ru-RU" b="1" dirty="0"/>
          </a:p>
        </p:txBody>
      </p:sp>
      <p:pic>
        <p:nvPicPr>
          <p:cNvPr id="4098" name="Picture 2" descr="F:\Фото для коллег к Новому году\поездка в Прислониху-2 26.07.2015\IMG_20150726_1313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6151" y="1600200"/>
            <a:ext cx="523169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опия Туристические маршруты УОХМ и Мемориала">
  <a:themeElements>
    <a:clrScheme name="Презентация ПРОЕК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езентация ПРОЕК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 ПРОЕК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ПРОЕК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ПРОЕК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ПРОЕК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ПРОЕК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ПРОЕК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ПРОЕК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ПРОЕК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ПРОЕК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ПРОЕК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ПРОЕК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ПРОЕК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Копия Туристические маршруты УОХМ и Мемориала</Template>
  <TotalTime>11</TotalTime>
  <Words>22</Words>
  <Application>Microsoft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Копия Туристические маршруты УОХМ и Мемориала</vt:lpstr>
      <vt:lpstr> Туристические маршрут «Прислониха – родина Аркадия Пластова»  </vt:lpstr>
      <vt:lpstr>Слайд 2</vt:lpstr>
      <vt:lpstr>  </vt:lpstr>
      <vt:lpstr>Слайд 4</vt:lpstr>
      <vt:lpstr>Слайд 5</vt:lpstr>
      <vt:lpstr>Встреча детей у памятника</vt:lpstr>
      <vt:lpstr>Посещение музея-усадьбы</vt:lpstr>
      <vt:lpstr>Инсталляция картины  А.А. Пластова «Родник»</vt:lpstr>
      <vt:lpstr>Общение с домашними животными </vt:lpstr>
      <vt:lpstr>Мастер-класс «Рисуем вместе с Пластовым»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Туристические маршрут «Прислониха – родина Аркадия Пластова»  </dc:title>
  <dc:creator>Valued Acer Customer</dc:creator>
  <cp:lastModifiedBy>Valued Acer Customer</cp:lastModifiedBy>
  <cp:revision>1</cp:revision>
  <cp:lastPrinted>1601-01-01T00:00:00Z</cp:lastPrinted>
  <dcterms:created xsi:type="dcterms:W3CDTF">2015-09-28T18:03:45Z</dcterms:created>
  <dcterms:modified xsi:type="dcterms:W3CDTF">2015-09-28T18:14:47Z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